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3A3A-714A-D641-8808-B67109D42E82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3E33-86B8-1047-B660-885E7E0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0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3A3A-714A-D641-8808-B67109D42E82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3E33-86B8-1047-B660-885E7E0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7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3A3A-714A-D641-8808-B67109D42E82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3E33-86B8-1047-B660-885E7E0CF15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4568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3A3A-714A-D641-8808-B67109D42E82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3E33-86B8-1047-B660-885E7E0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0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3A3A-714A-D641-8808-B67109D42E82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3E33-86B8-1047-B660-885E7E0CF15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911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3A3A-714A-D641-8808-B67109D42E82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3E33-86B8-1047-B660-885E7E0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67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3A3A-714A-D641-8808-B67109D42E82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3E33-86B8-1047-B660-885E7E0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96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3A3A-714A-D641-8808-B67109D42E82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3E33-86B8-1047-B660-885E7E0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1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3A3A-714A-D641-8808-B67109D42E82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3E33-86B8-1047-B660-885E7E0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0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3A3A-714A-D641-8808-B67109D42E82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3E33-86B8-1047-B660-885E7E0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6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3A3A-714A-D641-8808-B67109D42E82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3E33-86B8-1047-B660-885E7E0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6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3A3A-714A-D641-8808-B67109D42E82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3E33-86B8-1047-B660-885E7E0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6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3A3A-714A-D641-8808-B67109D42E82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3E33-86B8-1047-B660-885E7E0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5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3A3A-714A-D641-8808-B67109D42E82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3E33-86B8-1047-B660-885E7E0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0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3A3A-714A-D641-8808-B67109D42E82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3E33-86B8-1047-B660-885E7E0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4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3A3A-714A-D641-8808-B67109D42E82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C3E33-86B8-1047-B660-885E7E0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9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03A3A-714A-D641-8808-B67109D42E82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D6C3E33-86B8-1047-B660-885E7E0C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2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mawesomefa2014.weebly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304" y="1099758"/>
            <a:ext cx="8549630" cy="2199067"/>
          </a:xfrm>
        </p:spPr>
        <p:txBody>
          <a:bodyPr/>
          <a:lstStyle/>
          <a:p>
            <a:pPr algn="ctr"/>
            <a:r>
              <a:rPr lang="en-US" sz="4800" dirty="0" err="1" smtClean="0"/>
              <a:t>Crabb</a:t>
            </a:r>
            <a:r>
              <a:rPr lang="en-US" sz="4800" dirty="0" smtClean="0"/>
              <a:t> </a:t>
            </a:r>
            <a:r>
              <a:rPr lang="en-US" sz="4800" dirty="0" smtClean="0"/>
              <a:t>Oil </a:t>
            </a:r>
            <a:r>
              <a:rPr lang="en-US" sz="4800" dirty="0" smtClean="0"/>
              <a:t>and </a:t>
            </a:r>
            <a:r>
              <a:rPr lang="en-US" sz="4800" dirty="0" smtClean="0"/>
              <a:t>Propane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996304"/>
            <a:ext cx="6795127" cy="266420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Group 3 : Team Awesome</a:t>
            </a:r>
          </a:p>
          <a:p>
            <a:pPr algn="ctr"/>
            <a:r>
              <a:rPr lang="en-US" dirty="0" smtClean="0"/>
              <a:t>Tracy-Ann Gabbidon</a:t>
            </a:r>
          </a:p>
          <a:p>
            <a:pPr algn="ctr"/>
            <a:r>
              <a:rPr lang="en-US" dirty="0" smtClean="0"/>
              <a:t>Sean Pettit</a:t>
            </a:r>
          </a:p>
          <a:p>
            <a:pPr algn="ctr"/>
            <a:r>
              <a:rPr lang="en-US" dirty="0" err="1" smtClean="0"/>
              <a:t>Yiye</a:t>
            </a:r>
            <a:r>
              <a:rPr lang="en-US" dirty="0" smtClean="0"/>
              <a:t> Zhang</a:t>
            </a:r>
          </a:p>
          <a:p>
            <a:pPr algn="ctr"/>
            <a:r>
              <a:rPr lang="en-US" dirty="0" smtClean="0"/>
              <a:t>Jing Cao</a:t>
            </a:r>
          </a:p>
          <a:p>
            <a:pPr algn="ctr"/>
            <a:r>
              <a:rPr lang="en-US" dirty="0" err="1" smtClean="0"/>
              <a:t>Shakhawat</a:t>
            </a:r>
            <a:r>
              <a:rPr lang="en-US" dirty="0" smtClean="0"/>
              <a:t> </a:t>
            </a:r>
            <a:r>
              <a:rPr lang="en-US" dirty="0" err="1" smtClean="0"/>
              <a:t>Hossain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85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78526"/>
          </a:xfrm>
        </p:spPr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18632"/>
            <a:ext cx="6347714" cy="43227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Brief Introduction and Description</a:t>
            </a:r>
          </a:p>
          <a:p>
            <a:endParaRPr lang="en-US" dirty="0"/>
          </a:p>
          <a:p>
            <a:r>
              <a:rPr lang="en-US" dirty="0" smtClean="0"/>
              <a:t>Objective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The </a:t>
            </a:r>
            <a:r>
              <a:rPr lang="en-US" dirty="0" smtClean="0"/>
              <a:t>Business Value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Website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Database </a:t>
            </a:r>
            <a:r>
              <a:rPr lang="en-US" dirty="0"/>
              <a:t>Demonstration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Conclusion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092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4353"/>
          </a:xfrm>
        </p:spPr>
        <p:txBody>
          <a:bodyPr/>
          <a:lstStyle/>
          <a:p>
            <a:pPr algn="ctr"/>
            <a:r>
              <a:rPr lang="en-US" dirty="0" err="1" smtClean="0"/>
              <a:t>Crabb</a:t>
            </a:r>
            <a:r>
              <a:rPr lang="en-US" dirty="0" smtClean="0"/>
              <a:t> Oil and Propane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41514"/>
            <a:ext cx="6347714" cy="4399850"/>
          </a:xfrm>
        </p:spPr>
        <p:txBody>
          <a:bodyPr/>
          <a:lstStyle/>
          <a:p>
            <a:r>
              <a:rPr lang="en-US" dirty="0" smtClean="0"/>
              <a:t>Located in Arcade, NY</a:t>
            </a:r>
          </a:p>
          <a:p>
            <a:endParaRPr lang="en-US" dirty="0"/>
          </a:p>
          <a:p>
            <a:r>
              <a:rPr lang="en-US" dirty="0" smtClean="0"/>
              <a:t>Provides gas </a:t>
            </a:r>
          </a:p>
          <a:p>
            <a:endParaRPr lang="en-US" dirty="0"/>
          </a:p>
          <a:p>
            <a:r>
              <a:rPr lang="en-US" dirty="0" smtClean="0"/>
              <a:t> Delivers fuel to WNY</a:t>
            </a:r>
          </a:p>
          <a:p>
            <a:endParaRPr lang="en-US" dirty="0"/>
          </a:p>
        </p:txBody>
      </p:sp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193" y="4018320"/>
            <a:ext cx="4087257" cy="173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05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90390"/>
          </a:xfrm>
        </p:spPr>
        <p:txBody>
          <a:bodyPr>
            <a:noAutofit/>
          </a:bodyPr>
          <a:lstStyle/>
          <a:p>
            <a:r>
              <a:rPr lang="en-US" dirty="0" smtClean="0"/>
              <a:t>Objective: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0328"/>
            <a:ext cx="6347714" cy="4521035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make the company more </a:t>
            </a:r>
            <a:r>
              <a:rPr lang="en-US" dirty="0" smtClean="0"/>
              <a:t>streamline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Increase efficiency.  </a:t>
            </a:r>
          </a:p>
          <a:p>
            <a:endParaRPr lang="en-US" dirty="0"/>
          </a:p>
          <a:p>
            <a:r>
              <a:rPr lang="en-US" dirty="0" smtClean="0"/>
              <a:t>Eliminate </a:t>
            </a:r>
            <a:r>
              <a:rPr lang="en-US" dirty="0"/>
              <a:t>paper </a:t>
            </a:r>
            <a:r>
              <a:rPr lang="en-US" dirty="0" smtClean="0"/>
              <a:t>format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Higher productivity</a:t>
            </a:r>
          </a:p>
          <a:p>
            <a:endParaRPr lang="en-US" dirty="0"/>
          </a:p>
          <a:p>
            <a:r>
              <a:rPr lang="en-US" dirty="0" smtClean="0"/>
              <a:t>Consistent records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954" y="3450115"/>
            <a:ext cx="5111827" cy="340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5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12424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 smtClean="0"/>
              <a:t>the old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98294"/>
            <a:ext cx="6347714" cy="4543069"/>
          </a:xfrm>
        </p:spPr>
        <p:txBody>
          <a:bodyPr>
            <a:normAutofit/>
          </a:bodyPr>
          <a:lstStyle/>
          <a:p>
            <a:r>
              <a:rPr lang="en-US" dirty="0" smtClean="0"/>
              <a:t>Mass amounts of papers</a:t>
            </a:r>
          </a:p>
          <a:p>
            <a:endParaRPr lang="en-US" dirty="0" smtClean="0"/>
          </a:p>
          <a:p>
            <a:r>
              <a:rPr lang="en-US" dirty="0" smtClean="0"/>
              <a:t>Time consuming</a:t>
            </a:r>
          </a:p>
          <a:p>
            <a:endParaRPr lang="en-US" dirty="0" smtClean="0"/>
          </a:p>
          <a:p>
            <a:r>
              <a:rPr lang="en-US" dirty="0" smtClean="0"/>
              <a:t>Unorganized</a:t>
            </a:r>
          </a:p>
          <a:p>
            <a:endParaRPr lang="en-US" dirty="0" smtClean="0"/>
          </a:p>
          <a:p>
            <a:r>
              <a:rPr lang="en-US" dirty="0" smtClean="0"/>
              <a:t>Human error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948" y="3854066"/>
            <a:ext cx="4605052" cy="300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718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01407"/>
          </a:xfrm>
        </p:spPr>
        <p:txBody>
          <a:bodyPr/>
          <a:lstStyle/>
          <a:p>
            <a:r>
              <a:rPr lang="en-US" dirty="0" smtClean="0"/>
              <a:t>The value to the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21176"/>
            <a:ext cx="6347714" cy="4620187"/>
          </a:xfrm>
        </p:spPr>
        <p:txBody>
          <a:bodyPr/>
          <a:lstStyle/>
          <a:p>
            <a:r>
              <a:rPr lang="en-US" dirty="0" smtClean="0"/>
              <a:t>Analyze Data, understand trends</a:t>
            </a:r>
          </a:p>
          <a:p>
            <a:endParaRPr lang="en-US" dirty="0"/>
          </a:p>
          <a:p>
            <a:r>
              <a:rPr lang="en-US" dirty="0" smtClean="0"/>
              <a:t>Expand business</a:t>
            </a:r>
          </a:p>
          <a:p>
            <a:endParaRPr lang="en-US" dirty="0"/>
          </a:p>
          <a:p>
            <a:r>
              <a:rPr lang="en-US" dirty="0" smtClean="0"/>
              <a:t>Generate higher revenue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05451"/>
            <a:ext cx="3437264" cy="27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hlinkClick r:id="rId2"/>
            </a:endParaRPr>
          </a:p>
          <a:p>
            <a:pPr algn="ctr"/>
            <a:endParaRPr lang="en-US" dirty="0">
              <a:hlinkClick r:id="rId2"/>
            </a:endParaRPr>
          </a:p>
          <a:p>
            <a:pPr algn="ctr"/>
            <a:endParaRPr lang="en-US" dirty="0" smtClean="0">
              <a:hlinkClick r:id="rId2"/>
            </a:endParaRPr>
          </a:p>
          <a:p>
            <a:pPr algn="ctr"/>
            <a:r>
              <a:rPr lang="en-US" dirty="0" smtClean="0">
                <a:hlinkClick r:id="rId2"/>
              </a:rPr>
              <a:t>www.teamawesomefa2014.weebly.com</a:t>
            </a:r>
            <a:endParaRPr lang="en-US" dirty="0" smtClean="0"/>
          </a:p>
          <a:p>
            <a:pPr algn="ctr"/>
            <a:endParaRPr lang="en-US" dirty="0" smtClean="0">
              <a:hlinkClick r:id="rId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0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FF0000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96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Crabb Oil and Propane</vt:lpstr>
      <vt:lpstr>Agenda</vt:lpstr>
      <vt:lpstr>Crabb Oil and Propane</vt:lpstr>
      <vt:lpstr>Objective: </vt:lpstr>
      <vt:lpstr>About the old system</vt:lpstr>
      <vt:lpstr>The value to the company</vt:lpstr>
      <vt:lpstr>Website</vt:lpstr>
    </vt:vector>
  </TitlesOfParts>
  <Company>Rose personal 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Crabb oil and propane</dc:title>
  <dc:creator>TracyAnn Gabbidon</dc:creator>
  <cp:lastModifiedBy>ubps.OSCustom</cp:lastModifiedBy>
  <cp:revision>15</cp:revision>
  <dcterms:created xsi:type="dcterms:W3CDTF">2014-12-04T21:57:37Z</dcterms:created>
  <dcterms:modified xsi:type="dcterms:W3CDTF">2014-12-05T14:04:33Z</dcterms:modified>
</cp:coreProperties>
</file>